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66"/>
            <p14:sldId id="258"/>
            <p14:sldId id="265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8000">
              <a:schemeClr val="bg1"/>
            </a:gs>
            <a:gs pos="62000">
              <a:srgbClr val="FBF5E1"/>
            </a:gs>
            <a:gs pos="100000">
              <a:schemeClr val="accent4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0957718" y="177963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9829800" y="1073438"/>
            <a:ext cx="224244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n w="9525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8546210" y="3199239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519810" y="1761359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135503-F1D4-48C4-9B00-B013C33627D6}"/>
              </a:ext>
            </a:extLst>
          </p:cNvPr>
          <p:cNvCxnSpPr>
            <a:cxnSpLocks/>
          </p:cNvCxnSpPr>
          <p:nvPr/>
        </p:nvCxnSpPr>
        <p:spPr>
          <a:xfrm flipH="1">
            <a:off x="119760" y="914400"/>
            <a:ext cx="11872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9F7F12-0584-4558-9F74-58AC2BC52F0D}"/>
              </a:ext>
            </a:extLst>
          </p:cNvPr>
          <p:cNvSpPr txBox="1"/>
          <p:nvPr/>
        </p:nvSpPr>
        <p:spPr>
          <a:xfrm>
            <a:off x="417309" y="1003213"/>
            <a:ext cx="1127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인벤토리의 아이템을 구하기 위해서 메인 카메라와 선택된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이용하여 아이템 아이콘을 자동으로 제작하는 도구를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구조체가 </a:t>
            </a: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호출할때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구조체가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박싱되는것을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막기 위하여 구조체에  </a:t>
            </a: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구조를 짜서 서버를 설계하였다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애니메이션 구조를 설계하였다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96620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사진을 받아와 그리드를 제작할 수 있는  도구를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과 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이용하여 동적으로 스킬을 넣을 수 있게 구현하였다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변화에 변수가 적어야 했으므로 연산처리를 할 수 있게 시스템을 설계하였다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8840" y="3001098"/>
            <a:ext cx="4581217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120665" y="4983476"/>
            <a:ext cx="4859221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https://github.com/Proffeine0327/slime-defense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만들기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타워 디펜스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본선에 나가는 친구를 도와주는 도우미로서 기능경기대회를 간접적으로 참여하였다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- 2.5D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빌보드 시스템을 적용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b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</a:b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#2.5D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791C00-1B49-4E56-8341-3E8E288E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3808220" y="65341"/>
            <a:ext cx="2605259" cy="162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64CF5C-6329-4E4F-8A06-A7B6926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617811" y="977582"/>
            <a:ext cx="2385810" cy="14911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60294-003E-4BBB-B7D7-571B4910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17" y="2793153"/>
            <a:ext cx="3300627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1087</Words>
  <Application>Microsoft Office PowerPoint</Application>
  <PresentationFormat>와이드스크린</PresentationFormat>
  <Paragraphs>288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393</cp:revision>
  <dcterms:created xsi:type="dcterms:W3CDTF">2024-04-10T23:02:10Z</dcterms:created>
  <dcterms:modified xsi:type="dcterms:W3CDTF">2024-06-13T02:22:34Z</dcterms:modified>
</cp:coreProperties>
</file>